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s-MX" b="1"/>
              <a:t>RANGO DE EDADES DE BENEFICIARIOS DE PROALIMNE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MX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195173012951702E-2"/>
          <c:y val="0.15811474314102139"/>
          <c:w val="0.92180482698704835"/>
          <c:h val="0.7345921160680830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NIÑOS</c:v>
                </c:pt>
              </c:strCache>
            </c:strRef>
          </c:tx>
          <c:spPr>
            <a:solidFill>
              <a:schemeClr val="accent4">
                <a:shade val="76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1-2 AÑOS</c:v>
                </c:pt>
                <c:pt idx="1">
                  <c:v>2-3 AÑOS</c:v>
                </c:pt>
                <c:pt idx="2">
                  <c:v>3- 3.8 AÑOS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19</c:v>
                </c:pt>
                <c:pt idx="1">
                  <c:v>21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27-4D0A-AB98-BA444DB4585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NIÑAS</c:v>
                </c:pt>
              </c:strCache>
            </c:strRef>
          </c:tx>
          <c:spPr>
            <a:solidFill>
              <a:schemeClr val="accent4">
                <a:tint val="77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1-2 AÑOS</c:v>
                </c:pt>
                <c:pt idx="1">
                  <c:v>2-3 AÑOS</c:v>
                </c:pt>
                <c:pt idx="2">
                  <c:v>3- 3.8 AÑOS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24</c:v>
                </c:pt>
                <c:pt idx="1">
                  <c:v>17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27-4D0A-AB98-BA444DB4585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99"/>
        <c:shape val="box"/>
        <c:axId val="1690504767"/>
        <c:axId val="1790882063"/>
        <c:axId val="0"/>
      </c:bar3DChart>
      <c:catAx>
        <c:axId val="169050476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600" b="1"/>
                  <a:t>EDADES DE LOS BENEFICIARIOS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790882063"/>
        <c:crosses val="autoZero"/>
        <c:auto val="1"/>
        <c:lblAlgn val="ctr"/>
        <c:lblOffset val="100"/>
        <c:noMultiLvlLbl val="0"/>
      </c:catAx>
      <c:valAx>
        <c:axId val="17908820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600" b="1"/>
                  <a:t>CANTIDAD DE BENEFICIARIOS</a:t>
                </a:r>
              </a:p>
            </c:rich>
          </c:tx>
          <c:layout>
            <c:manualLayout>
              <c:xMode val="edge"/>
              <c:yMode val="edge"/>
              <c:x val="3.9311551921971138E-2"/>
              <c:y val="0.2356729118498679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1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690504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3504699918767781"/>
          <c:y val="8.7510544549858849E-2"/>
          <c:w val="0.15178099893333072"/>
          <c:h val="5.951241869748715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40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453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8784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327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698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463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221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2033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558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402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0385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87C04-4C48-4A23-B3B4-577650C111FC}" type="datetimeFigureOut">
              <a:rPr lang="es-MX" smtClean="0"/>
              <a:t>04/04/2019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46D45-79C0-4BC9-AF9D-C9FB12DEAB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83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891696491"/>
              </p:ext>
            </p:extLst>
          </p:nvPr>
        </p:nvGraphicFramePr>
        <p:xfrm>
          <a:off x="692331" y="418012"/>
          <a:ext cx="10450287" cy="6074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15737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</Words>
  <Application>Microsoft Office PowerPoint</Application>
  <PresentationFormat>Panorámica</PresentationFormat>
  <Paragraphs>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Mónica Martínez O</dc:creator>
  <cp:lastModifiedBy>Mónica Martínez O</cp:lastModifiedBy>
  <cp:revision>2</cp:revision>
  <dcterms:created xsi:type="dcterms:W3CDTF">2019-04-04T18:33:13Z</dcterms:created>
  <dcterms:modified xsi:type="dcterms:W3CDTF">2019-04-04T18:47:54Z</dcterms:modified>
</cp:coreProperties>
</file>